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MiSans" panose="020B0604020202020204" charset="-12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05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Demystified: Beyond Buzzwords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Spotting Hidden AI in Daily Life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AI Touchpoints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already integrated into daily life through autocorrect, Netflix recommendations, bank fraud alerts, and smart thermostats. Recognizing these examples helps build familiarity and confidence.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Human Oversight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Keeping Humans in the Loop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Importance of Human Judgment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judgment remains crucial as AI can amplify bias, misinterpret context, or act on incomplete data. Ethical mindfulness ensures responsible AI use.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Principles of Ethical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principles include transparency, accountability, and continuous oversight. These principles guide the ethical deployment and management of AI systems.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Examples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examples of biased AI outcomes highlight the importance of human oversight in preventing unintended consequences.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Collaboration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Partnering With AI for New Ideas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Creative Ally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brainstorm text, suggest design variants, and summarize research, acting as a creative partner to amplify human ingenuity.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Prompting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are encouraged to use iterative prompting to refine AI-generated ideas, ensuring they align with human goals and taste.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Review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review of AI outputs is essential. Learners should evaluate suggestions for accuracy, relevance, and ethical considerations.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Multiple Outputs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multiple AI-generated outputs can lead to more innovative solutions. Learners are encouraged to experiment and integrate diverse ideas.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&amp; Purpose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Defining 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Tool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Everyday Encounters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Human Oversight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Collaboration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&amp; Purpose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Appreciation Matters Today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Mission of the Module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module aims to replace hype with clarity, ensuring learners understand AI beyond buzzwords. It sets realistic expectations and demystifies common misconceptions.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Outcomes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this module, learners will be able to define AI clearly, recognize everyday examples, understand its role as a tool, apply ethical awareness, and collaborate creatively with AI.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Engaging Learners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icebreaker question surfaces preconceptions about AI, sparking discussion and priming learners to actively engage with the material throughout the session.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Transition to Definition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facilitator transitions smoothly by acknowledging initial ideas and setting the stage for a clear, accurate definition of AI.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Defining 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 Skills Without Consciousness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Task-Performing Systems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35200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defined as computer systems designed to perform tasks that usually require human intelligence, such as understanding language, recognizing patterns, making decisions, and solving problems.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Everyday Examples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32000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examples include chatbots like Siri, route planning apps, and movie recommendation systems. These illustrate how AI simulates human skills using algorithms and data patterns.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Consciousness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does not replicate human consciousness, emotions, or self-awareness. It focuses solely on performing specific tasks efficiently.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Tool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AI’s Calculator-Like Power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Powerful Tool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 powerful tool that leverages massive datasets and high-speed computation to detect patterns and make decisions faster than humans.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Emotions or Consciousness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operates without emotions or consciousness, making it a reliable assistant for tasks that require speed and accuracy.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Everyday Encounters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Demystified: Beyond Buzzwords</dc:title>
  <dc:subject>AI Demystified: Beyond Buzzwords</dc:subject>
  <dc:creator>Kimi</dc:creator>
  <cp:lastModifiedBy>Sean</cp:lastModifiedBy>
  <cp:revision>2</cp:revision>
  <dcterms:created xsi:type="dcterms:W3CDTF">2025-12-02T15:52:15Z</dcterms:created>
  <dcterms:modified xsi:type="dcterms:W3CDTF">2025-12-02T15:53:21Z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Demystified: Beyond Buzzwords","ContentProducer":"001191110108MACG2KBH8F10000","ProduceID":"d4nglr72crec3selv330","ReservedCode1":"","ContentPropagator":"001191110108MACG2KBH8F20000","PropagateID":"d4nglr72crec3selv330","ReservedCode2":""}</vt:lpwstr>
  </property>
</Properties>
</file>